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6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2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9B37D-ADE4-4E6F-AC6C-03AAAEF51914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897FE-FF9B-4C48-BD66-076F19820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856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9B37D-ADE4-4E6F-AC6C-03AAAEF51914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897FE-FF9B-4C48-BD66-076F19820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486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9B37D-ADE4-4E6F-AC6C-03AAAEF51914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897FE-FF9B-4C48-BD66-076F19820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338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9B37D-ADE4-4E6F-AC6C-03AAAEF51914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897FE-FF9B-4C48-BD66-076F19820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703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9B37D-ADE4-4E6F-AC6C-03AAAEF51914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897FE-FF9B-4C48-BD66-076F19820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71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9B37D-ADE4-4E6F-AC6C-03AAAEF51914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897FE-FF9B-4C48-BD66-076F19820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419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9B37D-ADE4-4E6F-AC6C-03AAAEF51914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897FE-FF9B-4C48-BD66-076F19820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391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9B37D-ADE4-4E6F-AC6C-03AAAEF51914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897FE-FF9B-4C48-BD66-076F19820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385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9B37D-ADE4-4E6F-AC6C-03AAAEF51914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897FE-FF9B-4C48-BD66-076F19820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824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9B37D-ADE4-4E6F-AC6C-03AAAEF51914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897FE-FF9B-4C48-BD66-076F19820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664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9B37D-ADE4-4E6F-AC6C-03AAAEF51914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897FE-FF9B-4C48-BD66-076F19820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005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9B37D-ADE4-4E6F-AC6C-03AAAEF51914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897FE-FF9B-4C48-BD66-076F19820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9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4320" y="243141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Welcome to the </a:t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Waltrip Rambling Roses Dance Team</a:t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Parent’s Meeting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31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0826"/>
            <a:ext cx="10515600" cy="8636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Upcoming Event</a:t>
            </a:r>
            <a:endParaRPr lang="en-US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4426"/>
            <a:ext cx="10515600" cy="5457824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HISD Middle School Dance Festival- October 20 8 am- 6 pm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Food Sales-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Pre paid meals</a:t>
            </a:r>
          </a:p>
          <a:p>
            <a:pPr marL="914400" lvl="2" indent="0">
              <a:buNone/>
            </a:pPr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    </a:t>
            </a:r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Possible Options- $6-$8</a:t>
            </a:r>
          </a:p>
          <a:p>
            <a:pPr lvl="4"/>
            <a:r>
              <a:rPr lang="en-US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Hartz</a:t>
            </a:r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-Chicken Strips </a:t>
            </a:r>
            <a:r>
              <a:rPr lang="en-US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and roll-$3</a:t>
            </a:r>
            <a:endParaRPr lang="en-US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lvl="4"/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Chic Fil A-Chicken Strips</a:t>
            </a:r>
          </a:p>
          <a:p>
            <a:pPr lvl="4"/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Canes-Chicken Strips</a:t>
            </a:r>
          </a:p>
          <a:p>
            <a:pPr lvl="4"/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Salad</a:t>
            </a:r>
          </a:p>
          <a:p>
            <a:pPr lvl="4"/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Every Entrée comes with chips, water and cookie</a:t>
            </a:r>
            <a:endParaRPr lang="en-US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lvl="2"/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Snack Bar-</a:t>
            </a:r>
          </a:p>
          <a:p>
            <a:pPr lvl="4"/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Drinks</a:t>
            </a:r>
          </a:p>
          <a:p>
            <a:pPr lvl="4"/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Chips</a:t>
            </a:r>
          </a:p>
          <a:p>
            <a:pPr lvl="4"/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Candy</a:t>
            </a:r>
          </a:p>
          <a:p>
            <a:pPr lvl="4"/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Fruit snacks</a:t>
            </a:r>
          </a:p>
          <a:p>
            <a:pPr lvl="4"/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Granola Bars</a:t>
            </a:r>
          </a:p>
          <a:p>
            <a:pPr lvl="4"/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Fruit</a:t>
            </a:r>
          </a:p>
          <a:p>
            <a:pPr lvl="4"/>
            <a:endParaRPr lang="en-US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1828800" lvl="4" indent="0">
              <a:buNone/>
            </a:pPr>
            <a:endParaRPr lang="en-US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9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The Plan</a:t>
            </a:r>
            <a:endParaRPr lang="en-US" sz="4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 parent will be over each school’s order</a:t>
            </a:r>
          </a:p>
          <a:p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Each school will have a set of Roses that will be assigned to that school</a:t>
            </a:r>
          </a:p>
          <a:p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The snack bar will also need a parent to be in charge of the snack bar and the Roses that are assigned. (possible shifts)</a:t>
            </a:r>
          </a:p>
          <a:p>
            <a:endParaRPr lang="en-US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03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</a:rPr>
              <a:t>The Purpose of the Parent’s Club</a:t>
            </a:r>
            <a:endParaRPr lang="en-US" sz="6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To support the members of the Waltrip Rambling Roses</a:t>
            </a:r>
            <a:endParaRPr lang="en-US" sz="44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2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Roses Leadership</a:t>
            </a:r>
            <a:endParaRPr lang="en-US" sz="6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82838"/>
            <a:ext cx="10515600" cy="19462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Shelley Gillis, Director</a:t>
            </a:r>
          </a:p>
          <a:p>
            <a:pPr marL="0" indent="0" algn="ctr">
              <a:buNone/>
            </a:pPr>
            <a:r>
              <a:rPr lang="en-US" sz="3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Alondra Peña Nestor, Assistant Director</a:t>
            </a:r>
          </a:p>
          <a:p>
            <a:pPr marL="0" indent="0" algn="ctr">
              <a:buNone/>
            </a:pPr>
            <a:r>
              <a:rPr lang="en-US" sz="3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Dance/Military Officers &amp; Social Officers</a:t>
            </a:r>
          </a:p>
          <a:p>
            <a:pPr algn="ctr"/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50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Get Connected</a:t>
            </a:r>
            <a:endParaRPr lang="en-US" sz="60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Remind App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Roses Page on the website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97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363" y="365125"/>
            <a:ext cx="1110138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 message goes out every </a:t>
            </a:r>
            <a:br>
              <a:rPr lang="en-US" sz="40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</a:br>
            <a:r>
              <a:rPr lang="en-US" sz="40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Sunday or Monday between 5 &amp; 6 pm</a:t>
            </a:r>
            <a:endParaRPr lang="en-US" sz="40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3126" y="2024856"/>
            <a:ext cx="8215312" cy="434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31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2688" y="357188"/>
            <a:ext cx="6877050" cy="790575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Waltrip Website</a:t>
            </a:r>
            <a:endParaRPr lang="en-US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1763" r="12801"/>
          <a:stretch/>
        </p:blipFill>
        <p:spPr>
          <a:xfrm>
            <a:off x="2016919" y="1147763"/>
            <a:ext cx="8643938" cy="5347356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 rot="13488802">
            <a:off x="8172450" y="3295352"/>
            <a:ext cx="1914525" cy="519760"/>
          </a:xfrm>
          <a:prstGeom prst="rightArrow">
            <a:avLst>
              <a:gd name="adj1" fmla="val 50000"/>
              <a:gd name="adj2" fmla="val 1472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27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Roses Page</a:t>
            </a:r>
            <a:endParaRPr lang="en-US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4038" y="1827015"/>
            <a:ext cx="5157787" cy="541734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Expenses &amp; Payments</a:t>
            </a:r>
            <a:endParaRPr lang="en-US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r="4150"/>
          <a:stretch/>
        </p:blipFill>
        <p:spPr>
          <a:xfrm>
            <a:off x="166683" y="2505075"/>
            <a:ext cx="6234118" cy="3924300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4420" y="1942505"/>
            <a:ext cx="5183188" cy="426244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Important Dates</a:t>
            </a:r>
            <a:endParaRPr lang="en-US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 rotWithShape="1">
          <a:blip r:embed="rId3"/>
          <a:srcRect t="1562" r="14635" b="-1562"/>
          <a:stretch/>
        </p:blipFill>
        <p:spPr>
          <a:xfrm>
            <a:off x="6507665" y="2505075"/>
            <a:ext cx="5536698" cy="39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85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68376" y="257176"/>
            <a:ext cx="10675937" cy="614362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 Year in the Life of a Rose</a:t>
            </a:r>
            <a:endParaRPr lang="en-US" sz="4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0" y="1044575"/>
            <a:ext cx="12315825" cy="4873625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June-Officer Camp/Planning</a:t>
            </a:r>
          </a:p>
          <a:p>
            <a:r>
              <a:rPr lang="en-US" sz="1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July-Officer Planning Organizing/ Varsity Practice</a:t>
            </a:r>
          </a:p>
          <a:p>
            <a:r>
              <a:rPr lang="en-US" sz="1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August-Team Camp, Fish Camp, Ram Rally</a:t>
            </a:r>
          </a:p>
          <a:p>
            <a:r>
              <a:rPr lang="en-US" sz="1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September-Football Season-Halftime/Pep Rallies</a:t>
            </a:r>
          </a:p>
          <a:p>
            <a:r>
              <a:rPr lang="en-US" sz="1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October-Football Season</a:t>
            </a:r>
            <a:r>
              <a:rPr lang="en-US" sz="1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-Halftime/Pep Rallies</a:t>
            </a:r>
          </a:p>
          <a:p>
            <a:r>
              <a:rPr lang="en-US" sz="1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November-</a:t>
            </a:r>
            <a:r>
              <a:rPr lang="en-US" sz="1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Football Season-Halftime/Pep Rallies, Homecoming, Learn Fall Show, Thanksgiving Parade (Varsity)</a:t>
            </a:r>
          </a:p>
          <a:p>
            <a:r>
              <a:rPr lang="en-US" sz="1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December-Fall Show/Learn &amp; Audition Competition, Winter Banquet, Finals</a:t>
            </a:r>
          </a:p>
          <a:p>
            <a:r>
              <a:rPr lang="en-US" sz="1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January-Competition Rehearsal</a:t>
            </a:r>
          </a:p>
          <a:p>
            <a:r>
              <a:rPr lang="en-US" sz="1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February-Competition Rehearsal, HISD Competition, Black History Performance, HSLR Parade Varsity</a:t>
            </a:r>
          </a:p>
          <a:p>
            <a:r>
              <a:rPr lang="en-US" sz="1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March-Officer Auditions, Celestial Ball, Mardi Gras Parade (Varsity)</a:t>
            </a:r>
          </a:p>
          <a:p>
            <a:r>
              <a:rPr lang="en-US" sz="1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April-Spring Show Rehearsal, Team Auditions</a:t>
            </a:r>
          </a:p>
          <a:p>
            <a:r>
              <a:rPr lang="en-US" sz="1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May-Spring Show</a:t>
            </a:r>
            <a:endParaRPr lang="en-US" sz="1800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endParaRPr lang="en-US" sz="1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013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glow rad="698500">
              <a:schemeClr val="bg1">
                <a:lumMod val="9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Fundraising Events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825626"/>
            <a:ext cx="10820400" cy="47037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Brochure Sales-still ongoing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HISD MS Dance Festival-October 20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Homecoming Assembly Show (Daytime)-November 1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Fall Show (Evening)-December 7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HISD Competition-February 16 (February 15 Setup)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Spring Show-May 2019</a:t>
            </a:r>
          </a:p>
          <a:p>
            <a:pPr marL="0" indent="0">
              <a:buNone/>
            </a:pPr>
            <a:endParaRPr lang="en-US" sz="3200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4458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293</Words>
  <Application>Microsoft Office PowerPoint</Application>
  <PresentationFormat>Widescreen</PresentationFormat>
  <Paragraphs>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Rounded MT Bold</vt:lpstr>
      <vt:lpstr>Calibri</vt:lpstr>
      <vt:lpstr>Calibri Light</vt:lpstr>
      <vt:lpstr>Office Theme</vt:lpstr>
      <vt:lpstr>Welcome to the  Waltrip Rambling Roses Dance Team Parent’s Meeting</vt:lpstr>
      <vt:lpstr>The Purpose of the Parent’s Club</vt:lpstr>
      <vt:lpstr>Roses Leadership</vt:lpstr>
      <vt:lpstr>Get Connected</vt:lpstr>
      <vt:lpstr>A message goes out every  Sunday or Monday between 5 &amp; 6 pm</vt:lpstr>
      <vt:lpstr>Waltrip Website</vt:lpstr>
      <vt:lpstr>Roses Page</vt:lpstr>
      <vt:lpstr>A Year in the Life of a Rose</vt:lpstr>
      <vt:lpstr>Fundraising Events</vt:lpstr>
      <vt:lpstr>Upcoming Event</vt:lpstr>
      <vt:lpstr>The Plan</vt:lpstr>
    </vt:vector>
  </TitlesOfParts>
  <Company>HISD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 Waltrip Rambling Roses Dance Team Parent’s Meeting</dc:title>
  <dc:creator>Gillis, Shelley N</dc:creator>
  <cp:lastModifiedBy>Gillis, Shelley N</cp:lastModifiedBy>
  <cp:revision>11</cp:revision>
  <dcterms:created xsi:type="dcterms:W3CDTF">2018-10-10T20:31:28Z</dcterms:created>
  <dcterms:modified xsi:type="dcterms:W3CDTF">2018-10-10T22:29:39Z</dcterms:modified>
</cp:coreProperties>
</file>